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0" r:id="rId3"/>
    <p:sldId id="271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B794"/>
    <a:srgbClr val="9563AA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33F552F0-E4E0-4E71-9E1D-065CA61E4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6656" y="258802"/>
            <a:ext cx="3008313" cy="707678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+mn-lt"/>
              </a:rPr>
              <a:t>Je copie 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41F9FDF9-7029-4D97-AD05-F7C28DF54528}"/>
              </a:ext>
            </a:extLst>
          </p:cNvPr>
          <p:cNvSpPr txBox="1">
            <a:spLocks/>
          </p:cNvSpPr>
          <p:nvPr/>
        </p:nvSpPr>
        <p:spPr>
          <a:xfrm>
            <a:off x="1716656" y="1188511"/>
            <a:ext cx="3008313" cy="51065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Lis attentivement le texte avant de le copier.</a:t>
            </a:r>
          </a:p>
          <a:p>
            <a:r>
              <a:rPr lang="fr-FR"/>
              <a:t>Prends ton temps pour le copier.</a:t>
            </a:r>
          </a:p>
          <a:p>
            <a:r>
              <a:rPr lang="fr-FR"/>
              <a:t>Corrige-toi.</a:t>
            </a:r>
            <a:endParaRPr lang="fr-FR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r>
              <a:rPr lang="fr-FR" sz="2000" i="1">
                <a:solidFill>
                  <a:srgbClr val="00B050"/>
                </a:solidFill>
              </a:rPr>
              <a:t>E2 Je copie efficacement.</a:t>
            </a: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A9A7EB8-E3EC-4F67-9734-052792DB29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5432" y="404108"/>
            <a:ext cx="4495195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67137B04-04C8-43BB-9241-9322A96F6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7208" y="384802"/>
            <a:ext cx="3008313" cy="779686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+mn-lt"/>
              </a:rPr>
              <a:t>Rosa Parks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7D4B1867-5D09-4BB5-81ED-2BA5F00C1417}"/>
              </a:ext>
            </a:extLst>
          </p:cNvPr>
          <p:cNvSpPr txBox="1">
            <a:spLocks/>
          </p:cNvSpPr>
          <p:nvPr/>
        </p:nvSpPr>
        <p:spPr>
          <a:xfrm>
            <a:off x="2027208" y="5876632"/>
            <a:ext cx="8229600" cy="7225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i="1">
                <a:solidFill>
                  <a:srgbClr val="00B050"/>
                </a:solidFill>
              </a:rPr>
              <a:t>E4 Je produis un écrit répondant à une consigne.</a:t>
            </a:r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6D975CBB-732A-48E2-A96C-91A923F32853}"/>
              </a:ext>
            </a:extLst>
          </p:cNvPr>
          <p:cNvSpPr txBox="1">
            <a:spLocks/>
          </p:cNvSpPr>
          <p:nvPr/>
        </p:nvSpPr>
        <p:spPr>
          <a:xfrm>
            <a:off x="1449460" y="1509337"/>
            <a:ext cx="3863750" cy="4062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Écris 4 phrases (</a:t>
            </a:r>
            <a:r>
              <a:rPr lang="fr-FR" sz="3200" dirty="0">
                <a:solidFill>
                  <a:srgbClr val="9563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CM1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) ou 5 phrases (</a:t>
            </a:r>
            <a:r>
              <a:rPr lang="fr-FR" sz="3200" dirty="0">
                <a:solidFill>
                  <a:srgbClr val="13B7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CM2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) au passé composé sur la vie de Rosa Parks</a:t>
            </a:r>
            <a:endParaRPr lang="fr-FR" sz="3200" dirty="0"/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1" name="Picture 2" descr="Rosa Parks — Wikipédia">
            <a:extLst>
              <a:ext uri="{FF2B5EF4-FFF2-40B4-BE49-F238E27FC236}">
                <a16:creationId xmlns:a16="http://schemas.microsoft.com/office/drawing/2014/main" id="{006E2FA6-9CA0-428C-81C0-CE400208D45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984" y="660432"/>
            <a:ext cx="3863751" cy="467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68</Words>
  <Application>Microsoft Office PowerPoint</Application>
  <PresentationFormat>Grand écran</PresentationFormat>
  <Paragraphs>20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d’écriture</vt:lpstr>
      <vt:lpstr>Je copie </vt:lpstr>
      <vt:lpstr>Rosa Parks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2021-09-04T20:29:51Z</dcterms:modified>
</cp:coreProperties>
</file>